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2F4299-7B64-4AED-81F4-E1F13BE67823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09E59B-8C08-447E-83D1-2E3D96DD49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2633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950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3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F3CBD-85B3-4086-8412-6DC61E75595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584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D6BA4-285F-4625-BB46-20EDDC301F9A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59F8-CD98-497C-91B9-1572B4179F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1620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D6BA4-285F-4625-BB46-20EDDC301F9A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59F8-CD98-497C-91B9-1572B4179F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3946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D6BA4-285F-4625-BB46-20EDDC301F9A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59F8-CD98-497C-91B9-1572B4179F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0781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504085" y="2302391"/>
            <a:ext cx="8004353" cy="3320084"/>
          </a:xfrm>
          <a:prstGeom prst="rect">
            <a:avLst/>
          </a:prstGeom>
        </p:spPr>
        <p:txBody>
          <a:bodyPr vert="horz" lIns="113558" tIns="56779" rIns="113558" bIns="56779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07459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D6BA4-285F-4625-BB46-20EDDC301F9A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59F8-CD98-497C-91B9-1572B4179F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4263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D6BA4-285F-4625-BB46-20EDDC301F9A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59F8-CD98-497C-91B9-1572B4179F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54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D6BA4-285F-4625-BB46-20EDDC301F9A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59F8-CD98-497C-91B9-1572B4179F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135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D6BA4-285F-4625-BB46-20EDDC301F9A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59F8-CD98-497C-91B9-1572B4179F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8023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D6BA4-285F-4625-BB46-20EDDC301F9A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59F8-CD98-497C-91B9-1572B4179F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4150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D6BA4-285F-4625-BB46-20EDDC301F9A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59F8-CD98-497C-91B9-1572B4179F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9397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D6BA4-285F-4625-BB46-20EDDC301F9A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59F8-CD98-497C-91B9-1572B4179F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7103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D6BA4-285F-4625-BB46-20EDDC301F9A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59F8-CD98-497C-91B9-1572B4179F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9471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6D6BA4-285F-4625-BB46-20EDDC301F9A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A59F8-CD98-497C-91B9-1572B4179F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6344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0059" y="564508"/>
            <a:ext cx="8019412" cy="69302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  </a:t>
            </a:r>
            <a:r>
              <a:rPr lang="en-US" dirty="0">
                <a:solidFill>
                  <a:srgbClr val="0099CC"/>
                </a:solidFill>
              </a:rPr>
              <a:t>Alteplase 50 mg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67122" y="4168223"/>
            <a:ext cx="8004353" cy="1617052"/>
          </a:xfrm>
        </p:spPr>
        <p:txBody>
          <a:bodyPr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F</a:t>
            </a:r>
            <a:r>
              <a:rPr lang="en-GB" sz="1600" b="1" dirty="0">
                <a:solidFill>
                  <a:srgbClr val="FF0000"/>
                </a:solidFill>
              </a:rPr>
              <a:t>or suspected or confirmed massive PE in cardiac arrest give</a:t>
            </a:r>
          </a:p>
          <a:p>
            <a:pPr algn="ctr"/>
            <a:r>
              <a:rPr lang="en-GB" sz="1600" b="1" dirty="0"/>
              <a:t>50 mg Alteplase IV bolus in 50 ml of water for injections </a:t>
            </a:r>
          </a:p>
          <a:p>
            <a:pPr algn="ctr"/>
            <a:r>
              <a:rPr lang="en-GB" sz="1000" dirty="0"/>
              <a:t>British Thoracic Society guidelines for the management of suspected acute pulmonary embolism (Thorax, 2003) </a:t>
            </a:r>
          </a:p>
          <a:p>
            <a:pPr algn="ctr"/>
            <a:endParaRPr lang="en-GB" sz="1600" dirty="0"/>
          </a:p>
          <a:p>
            <a:pPr algn="ctr"/>
            <a:r>
              <a:rPr lang="en-GB" sz="1600" b="1" dirty="0"/>
              <a:t>Alteplase 50 mg is kept at </a:t>
            </a:r>
            <a:r>
              <a:rPr lang="en-GB" sz="1600" b="1" dirty="0" smtClean="0"/>
              <a:t>Royal London Hospital</a:t>
            </a:r>
            <a:r>
              <a:rPr lang="en-GB" sz="1600" b="1" dirty="0" smtClean="0"/>
              <a:t> in:</a:t>
            </a:r>
            <a:endParaRPr lang="en-GB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rgbClr val="FF0000"/>
                </a:solidFill>
              </a:rPr>
              <a:t>ED </a:t>
            </a:r>
            <a:r>
              <a:rPr lang="en-GB" sz="1600" b="1" dirty="0" smtClean="0">
                <a:solidFill>
                  <a:srgbClr val="FF0000"/>
                </a:solidFill>
              </a:rPr>
              <a:t>Resus &amp; Zone A</a:t>
            </a:r>
            <a:endParaRPr lang="en-GB" sz="1600" b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rgbClr val="FF0000"/>
                </a:solidFill>
              </a:rPr>
              <a:t>ICU 4E/F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rgbClr val="FF0000"/>
                </a:solidFill>
              </a:rPr>
              <a:t>AAU 11E</a:t>
            </a:r>
            <a:endParaRPr lang="en-GB" sz="1400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FF0000"/>
              </a:solidFill>
            </a:endParaRPr>
          </a:p>
          <a:p>
            <a:pPr algn="ctr"/>
            <a:r>
              <a:rPr lang="en-GB" sz="1200" b="1" dirty="0">
                <a:solidFill>
                  <a:srgbClr val="0099CC"/>
                </a:solidFill>
              </a:rPr>
              <a:t>Barts Health: Safe and compassionate care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422" y="1211329"/>
            <a:ext cx="6181442" cy="2884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67122" y="194897"/>
            <a:ext cx="40712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Resuscitation Service  October </a:t>
            </a:r>
            <a:r>
              <a:rPr lang="en-GB" sz="12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</a:t>
            </a:r>
            <a:endParaRPr lang="en-GB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5273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76</Words>
  <Application>Microsoft Office PowerPoint</Application>
  <PresentationFormat>On-screen Show (4:3)</PresentationFormat>
  <Paragraphs>13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  Alteplase 50 mg</vt:lpstr>
    </vt:vector>
  </TitlesOfParts>
  <Company>Barts Health NHS Trust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Alteplase 50 mg</dc:title>
  <dc:creator>Denny, Karyn</dc:creator>
  <cp:lastModifiedBy>Denny, Karyn</cp:lastModifiedBy>
  <cp:revision>1</cp:revision>
  <dcterms:created xsi:type="dcterms:W3CDTF">2026-05-18T13:02:42Z</dcterms:created>
  <dcterms:modified xsi:type="dcterms:W3CDTF">2026-05-18T13:05:00Z</dcterms:modified>
</cp:coreProperties>
</file>